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57" r:id="rId4"/>
    <p:sldId id="263" r:id="rId5"/>
    <p:sldId id="258" r:id="rId6"/>
    <p:sldId id="259" r:id="rId7"/>
    <p:sldId id="260" r:id="rId8"/>
    <p:sldId id="262" r:id="rId9"/>
    <p:sldId id="270" r:id="rId10"/>
    <p:sldId id="267" r:id="rId11"/>
    <p:sldId id="268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105F-4009-48FE-85BE-53A36F06DFC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FBCB-9D48-4664-8471-2E5679DA2E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105F-4009-48FE-85BE-53A36F06DFC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FBCB-9D48-4664-8471-2E5679DA2E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105F-4009-48FE-85BE-53A36F06DFC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FBCB-9D48-4664-8471-2E5679DA2E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105F-4009-48FE-85BE-53A36F06DFC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FBCB-9D48-4664-8471-2E5679DA2E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105F-4009-48FE-85BE-53A36F06DFC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FBCB-9D48-4664-8471-2E5679DA2E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105F-4009-48FE-85BE-53A36F06DFC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FBCB-9D48-4664-8471-2E5679DA2E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105F-4009-48FE-85BE-53A36F06DFC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FBCB-9D48-4664-8471-2E5679DA2E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105F-4009-48FE-85BE-53A36F06DFC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E8FBCB-9D48-4664-8471-2E5679DA2E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105F-4009-48FE-85BE-53A36F06DFC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FBCB-9D48-4664-8471-2E5679DA2E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105F-4009-48FE-85BE-53A36F06DFC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1E8FBCB-9D48-4664-8471-2E5679DA2E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0FA105F-4009-48FE-85BE-53A36F06DFC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FBCB-9D48-4664-8471-2E5679DA2E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FA105F-4009-48FE-85BE-53A36F06DFCC}" type="datetimeFigureOut">
              <a:rPr lang="en-US" smtClean="0"/>
              <a:t>8/17/2016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1E8FBCB-9D48-4664-8471-2E5679DA2E72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Specialized Coatings for Individualized Needs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58" y="1143000"/>
            <a:ext cx="6659842" cy="224589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847123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Bodoni MT" panose="02070603080606020203" pitchFamily="18" charset="0"/>
              </a:rPr>
              <a:t>The Rugid Guard Process</a:t>
            </a:r>
            <a:endParaRPr lang="en-US" dirty="0">
              <a:solidFill>
                <a:srgbClr val="FFFF00"/>
              </a:solidFill>
              <a:latin typeface="Bodoni MT" panose="02070603080606020203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1" b="23927"/>
          <a:stretch/>
        </p:blipFill>
        <p:spPr>
          <a:xfrm>
            <a:off x="304800" y="1600200"/>
            <a:ext cx="4780001" cy="219456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127"/>
          <a:stretch/>
        </p:blipFill>
        <p:spPr>
          <a:xfrm>
            <a:off x="4343400" y="2971800"/>
            <a:ext cx="3581400" cy="3129920"/>
          </a:xfrm>
        </p:spPr>
      </p:pic>
      <p:sp>
        <p:nvSpPr>
          <p:cNvPr id="8" name="TextBox 7"/>
          <p:cNvSpPr txBox="1"/>
          <p:nvPr/>
        </p:nvSpPr>
        <p:spPr>
          <a:xfrm>
            <a:off x="381000" y="4572000"/>
            <a:ext cx="3063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Rugid Guard will remove </a:t>
            </a:r>
          </a:p>
          <a:p>
            <a:r>
              <a:rPr lang="en-US" sz="2000" dirty="0"/>
              <a:t>e</a:t>
            </a:r>
            <a:r>
              <a:rPr lang="en-US" sz="2000" dirty="0" smtClean="0"/>
              <a:t>xisting paint and rust.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0446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Bodoni MT" panose="02070603080606020203" pitchFamily="18" charset="0"/>
              </a:rPr>
              <a:t>It’s All In The Prep</a:t>
            </a:r>
            <a:endParaRPr lang="en-US" dirty="0">
              <a:solidFill>
                <a:srgbClr val="FFFF00"/>
              </a:solidFill>
              <a:latin typeface="Bodoni MT" panose="02070603080606020203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90" b="1753"/>
          <a:stretch/>
        </p:blipFill>
        <p:spPr>
          <a:xfrm>
            <a:off x="761999" y="1828797"/>
            <a:ext cx="3819473" cy="2386484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810000"/>
            <a:ext cx="4104799" cy="2310575"/>
          </a:xfrm>
        </p:spPr>
      </p:pic>
      <p:sp>
        <p:nvSpPr>
          <p:cNvPr id="7" name="TextBox 6"/>
          <p:cNvSpPr txBox="1"/>
          <p:nvPr/>
        </p:nvSpPr>
        <p:spPr>
          <a:xfrm>
            <a:off x="5105401" y="2286000"/>
            <a:ext cx="3124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Replace metal and fiberglass as needed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9795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Bodoni MT" panose="02070603080606020203" pitchFamily="18" charset="0"/>
              </a:rPr>
              <a:t>Primed and Ready to Spray!</a:t>
            </a:r>
            <a:endParaRPr lang="en-US" b="1" dirty="0">
              <a:solidFill>
                <a:srgbClr val="FFFF00"/>
              </a:solidFill>
              <a:latin typeface="Bodoni MT" panose="02070603080606020203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1676400"/>
            <a:ext cx="3894296" cy="2192084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16" b="3460"/>
          <a:stretch/>
        </p:blipFill>
        <p:spPr>
          <a:xfrm>
            <a:off x="4800600" y="2744945"/>
            <a:ext cx="3335623" cy="2859781"/>
          </a:xfrm>
        </p:spPr>
      </p:pic>
      <p:sp>
        <p:nvSpPr>
          <p:cNvPr id="7" name="TextBox 6"/>
          <p:cNvSpPr txBox="1"/>
          <p:nvPr/>
        </p:nvSpPr>
        <p:spPr>
          <a:xfrm>
            <a:off x="685800" y="4174836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will protect the surrounding</a:t>
            </a:r>
          </a:p>
          <a:p>
            <a:r>
              <a:rPr lang="en-US" dirty="0"/>
              <a:t>s</a:t>
            </a:r>
            <a:r>
              <a:rPr lang="en-US" dirty="0" smtClean="0"/>
              <a:t>urfaces prior to the spray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948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478280"/>
          </a:xfrm>
        </p:spPr>
        <p:txBody>
          <a:bodyPr>
            <a:normAutofit/>
          </a:bodyPr>
          <a:lstStyle/>
          <a:p>
            <a:pPr algn="ctr"/>
            <a:r>
              <a:rPr lang="en-US" sz="4900" dirty="0" smtClean="0"/>
              <a:t>The Rugid Guard System</a:t>
            </a:r>
            <a:endParaRPr lang="en-US" sz="4900" dirty="0"/>
          </a:p>
        </p:txBody>
      </p:sp>
      <p:sp>
        <p:nvSpPr>
          <p:cNvPr id="3" name="TextBox 2"/>
          <p:cNvSpPr txBox="1"/>
          <p:nvPr/>
        </p:nvSpPr>
        <p:spPr>
          <a:xfrm>
            <a:off x="531090" y="1752600"/>
            <a:ext cx="7519351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We are the INDUSTRY LEADER 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with over </a:t>
            </a:r>
            <a:r>
              <a:rPr lang="en-US" sz="3200" dirty="0" smtClean="0">
                <a:solidFill>
                  <a:srgbClr val="FFFF00"/>
                </a:solidFill>
              </a:rPr>
              <a:t>1,300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Fueling Station INSTALLATIONS!</a:t>
            </a:r>
          </a:p>
          <a:p>
            <a:endParaRPr lang="en-US" dirty="0"/>
          </a:p>
          <a:p>
            <a:r>
              <a:rPr lang="en-US" dirty="0" smtClean="0"/>
              <a:t>Rugid Guard, LLC has developed a protective process to refurbish your steel and concrete needs.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Our fuel island repair process involves refurbishment to the metal curb and concrete. The entire island is sprayed with a high tensile strength industrial coating. Our specially formulated coating is designed to seal the surface and prevent further rust and corrosion.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r>
              <a:rPr lang="en-US" dirty="0" smtClean="0"/>
              <a:t>Rugid Guard protects your islands from petro-chemicals such as gasoline and oil. Our coatings are UV stable, impervious to salt and have a safe anti-skid surface for your customers.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594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Petroleum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rPr>
              <a:t>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Coatings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181600"/>
            <a:ext cx="4040188" cy="1143000"/>
          </a:xfrm>
        </p:spPr>
        <p:txBody>
          <a:bodyPr/>
          <a:lstStyle/>
          <a:p>
            <a:pPr algn="ctr"/>
            <a:r>
              <a:rPr lang="en-US" dirty="0" smtClean="0"/>
              <a:t>Before Rugid Guard</a:t>
            </a:r>
          </a:p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3"/>
          </p:nvPr>
        </p:nvSpPr>
        <p:spPr>
          <a:xfrm>
            <a:off x="4645025" y="5181600"/>
            <a:ext cx="4041775" cy="1143000"/>
          </a:xfrm>
        </p:spPr>
        <p:txBody>
          <a:bodyPr/>
          <a:lstStyle/>
          <a:p>
            <a:pPr algn="ctr"/>
            <a:r>
              <a:rPr lang="en-US" dirty="0" smtClean="0"/>
              <a:t>   After Rugid Guard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8314"/>
            <a:ext cx="4040188" cy="2680434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147864"/>
            <a:ext cx="4041775" cy="2681334"/>
          </a:xfrm>
        </p:spPr>
      </p:pic>
    </p:spTree>
    <p:extLst>
      <p:ext uri="{BB962C8B-B14F-4D97-AF65-F5344CB8AC3E}">
        <p14:creationId xmlns:p14="http://schemas.microsoft.com/office/powerpoint/2010/main" val="73124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300" dirty="0" smtClean="0"/>
              <a:t>Custom Color Combinations</a:t>
            </a:r>
            <a:endParaRPr lang="en-US" sz="33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Phillips 66 </a:t>
            </a:r>
          </a:p>
          <a:p>
            <a:pPr algn="ctr"/>
            <a:r>
              <a:rPr lang="en-US" dirty="0" smtClean="0"/>
              <a:t>Before Rugid Guard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Phillips 66  </a:t>
            </a:r>
          </a:p>
          <a:p>
            <a:pPr algn="ctr"/>
            <a:r>
              <a:rPr lang="en-US" dirty="0" smtClean="0"/>
              <a:t>Silver &amp; Gray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38" y="1517650"/>
            <a:ext cx="2959511" cy="3941763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157" y="1517650"/>
            <a:ext cx="2959511" cy="3941763"/>
          </a:xfrm>
        </p:spPr>
      </p:pic>
    </p:spTree>
    <p:extLst>
      <p:ext uri="{BB962C8B-B14F-4D97-AF65-F5344CB8AC3E}">
        <p14:creationId xmlns:p14="http://schemas.microsoft.com/office/powerpoint/2010/main" val="69244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1219200"/>
          </a:xfrm>
        </p:spPr>
        <p:txBody>
          <a:bodyPr>
            <a:normAutofit/>
          </a:bodyPr>
          <a:lstStyle/>
          <a:p>
            <a:pPr algn="ctr"/>
            <a:r>
              <a:rPr lang="en-US" sz="43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Protective Coating Applications</a:t>
            </a:r>
            <a:endParaRPr lang="en-US" sz="43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791855"/>
            <a:ext cx="699592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Bodoni MT" panose="02070603080606020203" pitchFamily="18" charset="0"/>
              </a:rPr>
              <a:t>Gas and Diesel Islands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Bodoni MT" panose="02070603080606020203" pitchFamily="18" charset="0"/>
              </a:rPr>
              <a:t>Sidewalk Curbing &amp; Sidewalk Pad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Bodoni MT" panose="02070603080606020203" pitchFamily="18" charset="0"/>
              </a:rPr>
              <a:t>Commercial Tankers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Bodoni MT" panose="02070603080606020203" pitchFamily="18" charset="0"/>
              </a:rPr>
              <a:t>Fuel Tank Storage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Bodoni MT" panose="02070603080606020203" pitchFamily="18" charset="0"/>
              </a:rPr>
              <a:t>Generator Tanks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Bodoni MT" panose="02070603080606020203" pitchFamily="18" charset="0"/>
              </a:rPr>
              <a:t>Decorative Coatings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Bodoni MT" panose="02070603080606020203" pitchFamily="18" charset="0"/>
              </a:rPr>
              <a:t>Waterproof Coatings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0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" panose="02070603080606020203" pitchFamily="18" charset="0"/>
              </a:rPr>
              <a:t>Generator Tank Coatings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" panose="02070603080606020203" pitchFamily="18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Generator Pedestal Tank</a:t>
            </a:r>
            <a:endParaRPr lang="en-US" dirty="0" smtClean="0"/>
          </a:p>
          <a:p>
            <a:r>
              <a:rPr lang="en-US" dirty="0" smtClean="0"/>
              <a:t>Before Rugid Guard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After Rugid Guard Application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73460"/>
            <a:ext cx="4040188" cy="3030141"/>
          </a:xfrm>
        </p:spPr>
      </p:pic>
      <p:pic>
        <p:nvPicPr>
          <p:cNvPr id="14" name="Content Placeholder 13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1972866"/>
            <a:ext cx="4041775" cy="3031331"/>
          </a:xfrm>
        </p:spPr>
      </p:pic>
    </p:spTree>
    <p:extLst>
      <p:ext uri="{BB962C8B-B14F-4D97-AF65-F5344CB8AC3E}">
        <p14:creationId xmlns:p14="http://schemas.microsoft.com/office/powerpoint/2010/main" val="27786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Sidewalk Curbing Repairs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105400"/>
            <a:ext cx="4040188" cy="1219200"/>
          </a:xfrm>
        </p:spPr>
        <p:txBody>
          <a:bodyPr/>
          <a:lstStyle/>
          <a:p>
            <a:pPr algn="ctr"/>
            <a:r>
              <a:rPr lang="en-US" dirty="0" smtClean="0"/>
              <a:t>We will replace metal as needed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105400"/>
            <a:ext cx="4041775" cy="1219200"/>
          </a:xfrm>
        </p:spPr>
        <p:txBody>
          <a:bodyPr/>
          <a:lstStyle/>
          <a:p>
            <a:pPr algn="ctr"/>
            <a:r>
              <a:rPr lang="en-US" dirty="0" smtClean="0"/>
              <a:t>Completed Sidewalk Curbing Repair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73461"/>
            <a:ext cx="4040188" cy="3030141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1972866"/>
            <a:ext cx="4041775" cy="3031331"/>
          </a:xfrm>
        </p:spPr>
      </p:pic>
    </p:spTree>
    <p:extLst>
      <p:ext uri="{BB962C8B-B14F-4D97-AF65-F5344CB8AC3E}">
        <p14:creationId xmlns:p14="http://schemas.microsoft.com/office/powerpoint/2010/main" val="3937336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696200" cy="13258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>
                <a:solidFill>
                  <a:srgbClr val="FFFF00"/>
                </a:solidFill>
              </a:rPr>
              <a:t>We know you your station is </a:t>
            </a:r>
            <a:r>
              <a:rPr lang="en-US" sz="4800" dirty="0" smtClean="0">
                <a:solidFill>
                  <a:srgbClr val="FFFF00"/>
                </a:solidFill>
              </a:rPr>
              <a:t>Important </a:t>
            </a:r>
            <a:r>
              <a:rPr lang="en-US" sz="4800" dirty="0">
                <a:solidFill>
                  <a:srgbClr val="FFFF00"/>
                </a:solidFill>
              </a:rPr>
              <a:t>to </a:t>
            </a:r>
            <a:r>
              <a:rPr lang="en-US" sz="4800" dirty="0" smtClean="0">
                <a:solidFill>
                  <a:srgbClr val="FFFF00"/>
                </a:solidFill>
              </a:rPr>
              <a:t>you!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447800"/>
            <a:ext cx="7696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 </a:t>
            </a:r>
          </a:p>
          <a:p>
            <a:pPr algn="ctr"/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We create a cleaner and safer appearance for your customers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Islands are returned to service immediately upon completion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Easy to maintain – Simply power wash with mild degreasers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Year Warranty!  </a:t>
            </a:r>
            <a:r>
              <a:rPr lang="en-US" dirty="0" smtClean="0"/>
              <a:t>Against warping, bubbling, color fade and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rust bleed-thru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469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Dangerous Twisted Metal?</a:t>
            </a:r>
            <a:br>
              <a:rPr lang="en-US" sz="3200" dirty="0" smtClean="0"/>
            </a:br>
            <a:r>
              <a:rPr lang="en-US" sz="3600" dirty="0" smtClean="0">
                <a:solidFill>
                  <a:srgbClr val="FFFF00"/>
                </a:solidFill>
              </a:rPr>
              <a:t>We Can Fix That!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525780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Rugid Guard creates a safe, clean environment for your customer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19" y="2007394"/>
            <a:ext cx="3943350" cy="2962275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1970600"/>
            <a:ext cx="4041775" cy="3035862"/>
          </a:xfrm>
        </p:spPr>
      </p:pic>
    </p:spTree>
    <p:extLst>
      <p:ext uri="{BB962C8B-B14F-4D97-AF65-F5344CB8AC3E}">
        <p14:creationId xmlns:p14="http://schemas.microsoft.com/office/powerpoint/2010/main" val="1120696664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521</TotalTime>
  <Words>295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Technic</vt:lpstr>
      <vt:lpstr>Specialized Coatings for Individualized Needs</vt:lpstr>
      <vt:lpstr>The Rugid Guard System</vt:lpstr>
      <vt:lpstr>Petroleum Coatings</vt:lpstr>
      <vt:lpstr>Custom Color Combinations</vt:lpstr>
      <vt:lpstr>Protective Coating Applications</vt:lpstr>
      <vt:lpstr>Generator Tank Coatings</vt:lpstr>
      <vt:lpstr>Sidewalk Curbing Repairs</vt:lpstr>
      <vt:lpstr>We know you your station is Important to you!</vt:lpstr>
      <vt:lpstr>Dangerous Twisted Metal? We Can Fix That!</vt:lpstr>
      <vt:lpstr>The Rugid Guard Process</vt:lpstr>
      <vt:lpstr>It’s All In The Prep</vt:lpstr>
      <vt:lpstr>Primed and Ready to Spray!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Rugid</dc:creator>
  <cp:lastModifiedBy>Rugid</cp:lastModifiedBy>
  <cp:revision>44</cp:revision>
  <dcterms:created xsi:type="dcterms:W3CDTF">2015-09-25T15:44:09Z</dcterms:created>
  <dcterms:modified xsi:type="dcterms:W3CDTF">2016-08-17T17:20:14Z</dcterms:modified>
</cp:coreProperties>
</file>